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FD60F-DB63-4F4C-BC14-22A8A382E83E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A4A74-F5BE-4AC1-B52F-E3C6B3973F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4A74-F5BE-4AC1-B52F-E3C6B3973F0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3999" cy="395302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Преемственность дошкольного и начального общего 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b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800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МБДОУ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«Детский сад №7 общеразвивающего вида» </a:t>
            </a:r>
            <a:b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Сосногорска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4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0717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основе ФГОС лежит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принцип преемственности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как ступеней общего образования, так и всей системы основных образовательных программ - от дошкольных до профессиональных.</a:t>
            </a:r>
          </a:p>
          <a:p>
            <a:pPr algn="just">
              <a:buNone/>
            </a:pPr>
            <a:endPara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Ð¿ÑÐµÐµÐ¼ÑÑÐ²ÐµÐ½Ð½Ð¾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254914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214554"/>
            <a:ext cx="58579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Преемственность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непрерывный процесс воспитания и обучения ребенка, имеющий общие и специфические цели для каждого возрастного периода, т.е. – это связь между различными ступенями развития, сущность которой состоит в сохранении тех или иных элементов целого или отдельных характеристик при переходе к новому состоянию.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800" dirty="0" smtClean="0"/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794"/>
            <a:ext cx="4429124" cy="5857917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9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Дошкольного образования: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Приобщение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детей к ценностям здорового образа жизни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эмоционального благополучия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ребёнка.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инициативности, любознательности,  способности к творческому самовыражению.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компетентности в сфере отношений к миру, людям и себе; включение детей в различные формы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сотрудничества.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знаний об окружающем мире, стимулирование коммуникативной, познавательной, игровой активности в различных видах деятельности.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6" y="714356"/>
            <a:ext cx="4643470" cy="600079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u="sng" dirty="0" smtClean="0"/>
              <a:t> </a:t>
            </a:r>
            <a:r>
              <a:rPr lang="ru-RU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Начального общего образования: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100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осознанного принятия детьми ценностей здорового образа жизни и регуляция своего поведения в соответствии с ним.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готовности ребёнка к активному взаимодействию с окружающим миром.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желания и умения учиться.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самостоятельности, навыков сотрудничества в разных видах деятельности.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Совершенствование достижений ребенка, индивидуализация процесса обучения, особенно в случаях опережающего развития или отставания</a:t>
            </a: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Задачи преемственности  между детским садом и школой:</a:t>
            </a:r>
            <a:endParaRPr lang="ru-RU" sz="32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2571768"/>
          </a:xfrm>
        </p:spPr>
        <p:txBody>
          <a:bodyPr>
            <a:noAutofit/>
          </a:bodyPr>
          <a:lstStyle/>
          <a:p>
            <a:pPr marL="578358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любознательности;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способности самостоятельно решать творческие задачи;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творческого воображения, направленного на интеллектуальное и личностное развитие ребёнка;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коммуникативности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(умение общаться со взрослыми и сверстниками). 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работы школы и детского 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сада:</a:t>
            </a:r>
            <a:endParaRPr lang="ru-RU" sz="3200" b="1" dirty="0" smtClean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7126" y="1357298"/>
            <a:ext cx="850115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посещение воспитателей детского сада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уроков в школе,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последующим обсуждением, вынесением рекомендаций;</a:t>
            </a:r>
          </a:p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совместные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тематические совещания учителей начальных классов и воспитателей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детского сада;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родительских собраний в старших группах с участием учителей и воспитателей;</a:t>
            </a:r>
          </a:p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воспитателем и учителем программ детского сада и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класса с целью выявления, какими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ЗУН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овладели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дети в </a:t>
            </a:r>
            <a:r>
              <a:rPr lang="ru-RU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ДОУ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в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классе;</a:t>
            </a:r>
          </a:p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различных мероприятий по подготовке детей к школе с участием родителей;</a:t>
            </a:r>
          </a:p>
          <a:p>
            <a:pPr marL="578358" indent="-514350" algn="just">
              <a:spcBef>
                <a:spcPct val="2000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беседы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учителей с воспитателями о детях,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уходящих в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школу, устная характеристика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состоянии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здоровья, о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характере коллективных взаимоотношений, об усвоении детьми правил поведения, об отношении детей к старшим, о развитии познавательных интересов, о волевом развитии, а также о развитии интеллекта: пытливости, любознательности,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критичности.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Работа по преемственности между дошкольным и начальным образованием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715436" cy="48831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система непрерывного обучения, обеспечивающая эффективное поступательное развитие ребёнка, его успешное обучение и воспитание на основе связи и согласованности компонентов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условий для адаптации к школьному обучению, эмоциональному благополучию, развитию индивидуальности каждого ребёнка;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ведущей деятельности каждого периода жизни;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психологической готовности к школе;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разработка «сквозных» учебных планов и программ для дошкольного и младшего школьного возраста;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комплекта учебно-методической документации;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структуры учебного процесса в условиях непрерывного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создание новых творческих мастерских и проектов.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С 7\2014 г. подгот. группа\DSC034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357718" cy="328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Фото ДС 7\2014 г. подгот. группа\DSC036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35771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 ДС 7\2014 г. подгот. группа\DSC036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0059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49124/v849124736/14a981/9BWRZaQpE8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0" y="3500438"/>
            <a:ext cx="5607588" cy="3154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849520/v849520736/149535/Qt3LE6QByuE.jpg"/>
          <p:cNvPicPr>
            <a:picLocks noChangeAspect="1" noChangeArrowheads="1"/>
          </p:cNvPicPr>
          <p:nvPr/>
        </p:nvPicPr>
        <p:blipFill>
          <a:blip r:embed="rId2"/>
          <a:srcRect l="8966" t="8379" r="14723" b="11105"/>
          <a:stretch>
            <a:fillRect/>
          </a:stretch>
        </p:blipFill>
        <p:spPr bwMode="auto">
          <a:xfrm>
            <a:off x="142844" y="785794"/>
            <a:ext cx="87868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8">
      <a:dk1>
        <a:srgbClr val="000000"/>
      </a:dk1>
      <a:lt1>
        <a:sysClr val="window" lastClr="FFFFFF"/>
      </a:lt1>
      <a:dk2>
        <a:srgbClr val="646B86"/>
      </a:dk2>
      <a:lt2>
        <a:srgbClr val="C5D1D7"/>
      </a:lt2>
      <a:accent1>
        <a:srgbClr val="E3A191"/>
      </a:accent1>
      <a:accent2>
        <a:srgbClr val="FFF084"/>
      </a:accent2>
      <a:accent3>
        <a:srgbClr val="BAAFA9"/>
      </a:accent3>
      <a:accent4>
        <a:srgbClr val="D1CAC5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482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Преемственность дошкольного и начального общего образования  в МБДОУ «Детский сад №7 общеразвивающего вида»  г. Сосногорска </vt:lpstr>
      <vt:lpstr>Слайд 2</vt:lpstr>
      <vt:lpstr>Задачи </vt:lpstr>
      <vt:lpstr>Задачи преемственности  между детским садом и школой:</vt:lpstr>
      <vt:lpstr>Формы работы школы и детского сада:</vt:lpstr>
      <vt:lpstr>Работа по преемственности между дошкольным и начальным образованием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ДС-7</dc:creator>
  <cp:lastModifiedBy>не скажу</cp:lastModifiedBy>
  <cp:revision>21</cp:revision>
  <dcterms:created xsi:type="dcterms:W3CDTF">2019-03-05T09:05:05Z</dcterms:created>
  <dcterms:modified xsi:type="dcterms:W3CDTF">2019-03-08T12:46:01Z</dcterms:modified>
</cp:coreProperties>
</file>